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3"/>
  </p:sldMasterIdLst>
  <p:sldIdLst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M² - Project Canvas" id="{D498F926-A59A-4160-8087-FDB2AAF2363B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F18A9-D2F3-42D6-A336-9C94D0D4CED9}" v="8" dt="2025-03-13T13:55:58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696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0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062E9E-E248-43F7-F96D-1BB0F3AC3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09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67F2E01-0F87-859D-761D-D9B8192B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10CF8-A71D-A02E-A54D-C5805AB3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3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DAEBAB9BA884591FD7B89E63AD785" ma:contentTypeVersion="20" ma:contentTypeDescription="Create a new document." ma:contentTypeScope="" ma:versionID="61f83a60114c82dfc6750fba3bbd4528">
  <xsd:schema xmlns:xsd="http://www.w3.org/2001/XMLSchema" xmlns:xs="http://www.w3.org/2001/XMLSchema" xmlns:p="http://schemas.microsoft.com/office/2006/metadata/properties" xmlns:ns2="c104a7e3-e0a9-46cf-92ee-9b62dc9a36e8" xmlns:ns3="641315ca-0572-423e-bd92-cff020455c2a" targetNamespace="http://schemas.microsoft.com/office/2006/metadata/properties" ma:root="true" ma:fieldsID="5a566adb85eb87f68ec9a8e329d9815c" ns2:_="" ns3:_="">
    <xsd:import namespace="c104a7e3-e0a9-46cf-92ee-9b62dc9a36e8"/>
    <xsd:import namespace="641315ca-0572-423e-bd92-cff020455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Whatchanged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Event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4a7e3-e0a9-46cf-92ee-9b62dc9a3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Whatchanged" ma:index="19" nillable="true" ma:displayName="What changed" ma:description="To alert on what changed" ma:format="Dropdown" ma:internalName="Whatchanged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ventDate" ma:index="25" nillable="true" ma:displayName="Event Date" ma:format="DateOnly" ma:internalName="EventDate">
      <xsd:simpleType>
        <xsd:restriction base="dms:DateTim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315ca-0572-423e-bd92-cff020455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6d87e57-d0ea-493e-b1e9-ed726d03f516}" ma:internalName="TaxCatchAll" ma:showField="CatchAllData" ma:web="641315ca-0572-423e-bd92-cff020455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7DF29-CAE9-4FE1-94B1-8F07A9F90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6D795C-1207-456E-9B9F-45A9328C4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4a7e3-e0a9-46cf-92ee-9b62dc9a36e8"/>
    <ds:schemaRef ds:uri="641315ca-0572-423e-bd92-cff020455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PAOURIS Konstantinos (DIGIT-EXT)</cp:lastModifiedBy>
  <cp:revision>15</cp:revision>
  <dcterms:created xsi:type="dcterms:W3CDTF">2024-09-11T16:20:15Z</dcterms:created>
  <dcterms:modified xsi:type="dcterms:W3CDTF">2026-01-13T14:03:39Z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2024-09-11T16:20:21Z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0d67ecfe-ef7f-492a-8d84-c3cd6cdb7502</vt:lpwstr>
  </property>
  <property fmtid="{D5CDD505-2E9C-101B-9397-08002B2CF9AE}" pid="8" name="MSIP_Label_6bd9ddd1-4d20-43f6-abfa-fc3c07406f94_ContentBits">
    <vt:lpwstr>0</vt:lpwstr>
  </property>
</Properties>
</file>