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3"/>
  </p:sldMasterIdLst>
  <p:sldIdLst>
    <p:sldId id="257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M² - Project Canvas" id="{D498F926-A59A-4160-8087-FDB2AAF2363B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A93F7-2AC3-4537-AEA0-66EC6FF8617A}" v="1" dt="2024-12-03T13:13:01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0F70466-1293-3845-42F9-F68528EDB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9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67F2E01-0F87-859D-761D-D9B8192B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8E516-B78E-A5FE-06DF-A19DA5709F5D}"/>
              </a:ext>
            </a:extLst>
          </p:cNvPr>
          <p:cNvSpPr txBox="1"/>
          <p:nvPr/>
        </p:nvSpPr>
        <p:spPr>
          <a:xfrm>
            <a:off x="386314" y="1016387"/>
            <a:ext cx="3520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4ED58-151A-7C82-B78A-9511AAEEB4AC}"/>
              </a:ext>
            </a:extLst>
          </p:cNvPr>
          <p:cNvSpPr txBox="1"/>
          <p:nvPr/>
        </p:nvSpPr>
        <p:spPr>
          <a:xfrm>
            <a:off x="4206256" y="1006686"/>
            <a:ext cx="1951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CD968-5F2B-8ED1-3842-870FEDA7ADF7}"/>
              </a:ext>
            </a:extLst>
          </p:cNvPr>
          <p:cNvSpPr txBox="1"/>
          <p:nvPr/>
        </p:nvSpPr>
        <p:spPr>
          <a:xfrm>
            <a:off x="4700957" y="3401845"/>
            <a:ext cx="1302638" cy="17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DCED4-E5AD-FE4F-4122-0688A4326585}"/>
              </a:ext>
            </a:extLst>
          </p:cNvPr>
          <p:cNvSpPr txBox="1"/>
          <p:nvPr/>
        </p:nvSpPr>
        <p:spPr>
          <a:xfrm>
            <a:off x="5444681" y="3955588"/>
            <a:ext cx="1302638" cy="17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1653BB-7E80-D3A5-0DB6-98EBDD765FE9}"/>
              </a:ext>
            </a:extLst>
          </p:cNvPr>
          <p:cNvSpPr txBox="1"/>
          <p:nvPr/>
        </p:nvSpPr>
        <p:spPr>
          <a:xfrm>
            <a:off x="5456749" y="4211427"/>
            <a:ext cx="1302638" cy="17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FFEFC-7C01-1032-B3EF-03BA9ACDD1C7}"/>
              </a:ext>
            </a:extLst>
          </p:cNvPr>
          <p:cNvSpPr txBox="1"/>
          <p:nvPr/>
        </p:nvSpPr>
        <p:spPr>
          <a:xfrm>
            <a:off x="6333921" y="947137"/>
            <a:ext cx="1951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AE5A-17D3-7407-17A6-F094593AB8C8}"/>
              </a:ext>
            </a:extLst>
          </p:cNvPr>
          <p:cNvSpPr txBox="1"/>
          <p:nvPr/>
        </p:nvSpPr>
        <p:spPr>
          <a:xfrm>
            <a:off x="8285020" y="1016387"/>
            <a:ext cx="3520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602308-F613-F544-D4F8-DC00EF149594}"/>
              </a:ext>
            </a:extLst>
          </p:cNvPr>
          <p:cNvSpPr txBox="1"/>
          <p:nvPr/>
        </p:nvSpPr>
        <p:spPr>
          <a:xfrm>
            <a:off x="386313" y="4211427"/>
            <a:ext cx="3407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1F58DB-C516-C22C-4C8C-2E40C7B8B04E}"/>
              </a:ext>
            </a:extLst>
          </p:cNvPr>
          <p:cNvSpPr txBox="1"/>
          <p:nvPr/>
        </p:nvSpPr>
        <p:spPr>
          <a:xfrm>
            <a:off x="386313" y="5467861"/>
            <a:ext cx="3520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2B79BA-8EC0-8337-F4E2-053A45D45BA3}"/>
              </a:ext>
            </a:extLst>
          </p:cNvPr>
          <p:cNvSpPr txBox="1"/>
          <p:nvPr/>
        </p:nvSpPr>
        <p:spPr>
          <a:xfrm>
            <a:off x="3728685" y="4244960"/>
            <a:ext cx="3407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F8176D-6F61-5E19-4CC8-3E0A37BF3DFA}"/>
              </a:ext>
            </a:extLst>
          </p:cNvPr>
          <p:cNvSpPr txBox="1"/>
          <p:nvPr/>
        </p:nvSpPr>
        <p:spPr>
          <a:xfrm>
            <a:off x="3728685" y="5501394"/>
            <a:ext cx="35807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47EC18-DDCD-34D0-2F39-7E71BCEB9503}"/>
              </a:ext>
            </a:extLst>
          </p:cNvPr>
          <p:cNvSpPr txBox="1"/>
          <p:nvPr/>
        </p:nvSpPr>
        <p:spPr>
          <a:xfrm>
            <a:off x="8799121" y="4244960"/>
            <a:ext cx="3006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E01B08-20E0-EEA1-08A3-20158308BB85}"/>
              </a:ext>
            </a:extLst>
          </p:cNvPr>
          <p:cNvSpPr txBox="1"/>
          <p:nvPr/>
        </p:nvSpPr>
        <p:spPr>
          <a:xfrm>
            <a:off x="8799121" y="5501394"/>
            <a:ext cx="3119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GB" sz="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DAEBAB9BA884591FD7B89E63AD785" ma:contentTypeVersion="20" ma:contentTypeDescription="Create a new document." ma:contentTypeScope="" ma:versionID="61f83a60114c82dfc6750fba3bbd4528">
  <xsd:schema xmlns:xsd="http://www.w3.org/2001/XMLSchema" xmlns:xs="http://www.w3.org/2001/XMLSchema" xmlns:p="http://schemas.microsoft.com/office/2006/metadata/properties" xmlns:ns2="c104a7e3-e0a9-46cf-92ee-9b62dc9a36e8" xmlns:ns3="641315ca-0572-423e-bd92-cff020455c2a" targetNamespace="http://schemas.microsoft.com/office/2006/metadata/properties" ma:root="true" ma:fieldsID="5a566adb85eb87f68ec9a8e329d9815c" ns2:_="" ns3:_="">
    <xsd:import namespace="c104a7e3-e0a9-46cf-92ee-9b62dc9a36e8"/>
    <xsd:import namespace="641315ca-0572-423e-bd92-cff020455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Whatchanged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Event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4a7e3-e0a9-46cf-92ee-9b62dc9a3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Whatchanged" ma:index="19" nillable="true" ma:displayName="What changed" ma:description="To alert on what changed" ma:format="Dropdown" ma:internalName="Whatchanged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ventDate" ma:index="25" nillable="true" ma:displayName="Event Date" ma:format="DateOnly" ma:internalName="EventDate">
      <xsd:simpleType>
        <xsd:restriction base="dms:DateTim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315ca-0572-423e-bd92-cff020455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6d87e57-d0ea-493e-b1e9-ed726d03f516}" ma:internalName="TaxCatchAll" ma:showField="CatchAllData" ma:web="641315ca-0572-423e-bd92-cff020455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7DF29-CAE9-4FE1-94B1-8F07A9F90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D795C-1207-456E-9B9F-45A9328C4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4a7e3-e0a9-46cf-92ee-9b62dc9a36e8"/>
    <ds:schemaRef ds:uri="641315ca-0572-423e-bd92-cff020455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109</Words>
  <Application>Microsoft Office PowerPoint</Application>
  <PresentationFormat>Widescreen</PresentationFormat>
  <Paragraphs>107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PAOURIS Konstantinos (DIGIT-EXT)</cp:lastModifiedBy>
  <cp:revision>10</cp:revision>
  <dcterms:created xsi:type="dcterms:W3CDTF">2024-09-11T16:20:15Z</dcterms:created>
  <dcterms:modified xsi:type="dcterms:W3CDTF">2024-12-03T14:10:00Z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2024-09-11T16:20:21Z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0d67ecfe-ef7f-492a-8d84-c3cd6cdb7502</vt:lpwstr>
  </property>
  <property fmtid="{D5CDD505-2E9C-101B-9397-08002B2CF9AE}" pid="8" name="MSIP_Label_6bd9ddd1-4d20-43f6-abfa-fc3c07406f94_ContentBits">
    <vt:lpwstr>0</vt:lpwstr>
  </property>
</Properties>
</file>